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81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DF85-FC86-4E32-ABFB-2612D038167F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7C79-9E4F-4857-8F52-818DE3DF0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184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DF85-FC86-4E32-ABFB-2612D038167F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7C79-9E4F-4857-8F52-818DE3DF0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39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DF85-FC86-4E32-ABFB-2612D038167F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7C79-9E4F-4857-8F52-818DE3DF0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93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DF85-FC86-4E32-ABFB-2612D038167F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7C79-9E4F-4857-8F52-818DE3DF0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58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DF85-FC86-4E32-ABFB-2612D038167F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7C79-9E4F-4857-8F52-818DE3DF0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73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DF85-FC86-4E32-ABFB-2612D038167F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7C79-9E4F-4857-8F52-818DE3DF0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04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DF85-FC86-4E32-ABFB-2612D038167F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7C79-9E4F-4857-8F52-818DE3DF0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07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DF85-FC86-4E32-ABFB-2612D038167F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7C79-9E4F-4857-8F52-818DE3DF0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18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DF85-FC86-4E32-ABFB-2612D038167F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7C79-9E4F-4857-8F52-818DE3DF0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87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DF85-FC86-4E32-ABFB-2612D038167F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7C79-9E4F-4857-8F52-818DE3DF0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34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DF85-FC86-4E32-ABFB-2612D038167F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7C79-9E4F-4857-8F52-818DE3DF0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84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5DF85-FC86-4E32-ABFB-2612D038167F}" type="datetimeFigureOut">
              <a:rPr kumimoji="1" lang="ja-JP" altLang="en-US" smtClean="0"/>
              <a:t>2020/10/20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47C79-9E4F-4857-8F52-818DE3DF0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79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651076"/>
              </p:ext>
            </p:extLst>
          </p:nvPr>
        </p:nvGraphicFramePr>
        <p:xfrm>
          <a:off x="503822" y="970186"/>
          <a:ext cx="111328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3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3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3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3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ご出席者お名前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部署・約役職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ご連絡先（電話番号）任意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メール　任意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592697" y="348205"/>
            <a:ext cx="4529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会社名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912741"/>
              </p:ext>
            </p:extLst>
          </p:nvPr>
        </p:nvGraphicFramePr>
        <p:xfrm>
          <a:off x="688932" y="5416926"/>
          <a:ext cx="10885118" cy="862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4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得意分野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不得意分野（求めているもの）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567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524443" y="427673"/>
            <a:ext cx="2537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EMS-JP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支部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503822" y="970186"/>
          <a:ext cx="111328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3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3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3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3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ご出席者お名前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部署・約役職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ご連絡先（電話番号）任意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メール　任意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市瀬　彰一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代表取締役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0265-21-2068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syou_land@dataland.co.jp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677431" y="398848"/>
            <a:ext cx="4292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有限会社データーランド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551146" y="5642394"/>
          <a:ext cx="11022904" cy="862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1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1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4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得意分野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不得意分野（求めているもの）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567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ＩＴ総合商社　販売および企画提案</a:t>
                      </a:r>
                      <a:br>
                        <a:rPr kumimoji="1" lang="en-US" altLang="ja-JP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en-US" altLang="ja-JP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EMS</a:t>
                      </a:r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ー</a:t>
                      </a:r>
                      <a:r>
                        <a:rPr kumimoji="1" lang="en-US" altLang="ja-JP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J</a:t>
                      </a:r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Ｐを活用し、ものづくりのご相談に対応します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基本製作部門を持たないので、販売できる商品・技術サービスを提供いただける企業を求めています。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688932" y="504617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ＥＭＳ－ＪＰ中部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650464E-8FFE-42C1-B2EF-0F4A3593271C}"/>
              </a:ext>
            </a:extLst>
          </p:cNvPr>
          <p:cNvSpPr txBox="1"/>
          <p:nvPr/>
        </p:nvSpPr>
        <p:spPr>
          <a:xfrm>
            <a:off x="9705830" y="5276463"/>
            <a:ext cx="1868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開発元：（株）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CSS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7B26F7E-BA31-45AD-A78D-8B809B95B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932" y="1906990"/>
            <a:ext cx="7635196" cy="511078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36BF6622-093E-413F-AEE2-AE557C67C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3103" y="3191405"/>
            <a:ext cx="5793824" cy="2040592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CE71DB5F-39E9-4A22-B44A-AEAE911D56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311" y="2502408"/>
            <a:ext cx="4054111" cy="3072861"/>
          </a:xfrm>
          <a:prstGeom prst="rect">
            <a:avLst/>
          </a:prstGeom>
        </p:spPr>
      </p:pic>
      <p:sp>
        <p:nvSpPr>
          <p:cNvPr id="10" name="角丸四角形吹き出し 9"/>
          <p:cNvSpPr/>
          <p:nvPr/>
        </p:nvSpPr>
        <p:spPr>
          <a:xfrm>
            <a:off x="4209143" y="2425671"/>
            <a:ext cx="6892245" cy="644531"/>
          </a:xfrm>
          <a:prstGeom prst="wedgeRoundRectCallout">
            <a:avLst>
              <a:gd name="adj1" fmla="val -35057"/>
              <a:gd name="adj2" fmla="val -76525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会社にいない社員の電話対応を改善できます</a:t>
            </a:r>
            <a:r>
              <a:rPr kumimoji="1" lang="ja-JP" altLang="en-US" sz="240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06E0868-79AB-4EBD-894B-F4990D9E9A4B}"/>
              </a:ext>
            </a:extLst>
          </p:cNvPr>
          <p:cNvSpPr txBox="1"/>
          <p:nvPr/>
        </p:nvSpPr>
        <p:spPr>
          <a:xfrm>
            <a:off x="9456234" y="398848"/>
            <a:ext cx="1410693" cy="3762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記入例</a:t>
            </a:r>
          </a:p>
        </p:txBody>
      </p:sp>
    </p:spTree>
    <p:extLst>
      <p:ext uri="{BB962C8B-B14F-4D97-AF65-F5344CB8AC3E}">
        <p14:creationId xmlns:p14="http://schemas.microsoft.com/office/powerpoint/2010/main" val="411058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131</Words>
  <Application>Microsoft Office PowerPoint</Application>
  <PresentationFormat>ワイド画面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land</dc:creator>
  <cp:lastModifiedBy>市瀬 彰一</cp:lastModifiedBy>
  <cp:revision>10</cp:revision>
  <dcterms:created xsi:type="dcterms:W3CDTF">2015-03-31T08:12:26Z</dcterms:created>
  <dcterms:modified xsi:type="dcterms:W3CDTF">2020-10-20T02:31:48Z</dcterms:modified>
</cp:coreProperties>
</file>